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F157-712C-F5A6-1528-229513FF4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5D122F-C164-2E83-ECE9-8415DAB1AE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21FCE-28A5-B599-CFCE-2FA5C9000861}"/>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5" name="Footer Placeholder 4">
            <a:extLst>
              <a:ext uri="{FF2B5EF4-FFF2-40B4-BE49-F238E27FC236}">
                <a16:creationId xmlns:a16="http://schemas.microsoft.com/office/drawing/2014/main" id="{69A84853-04C1-403C-582C-C565985F4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A62BE-CCBE-E66C-4D28-EE2106AB93ED}"/>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65735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5A14-6BFC-F916-FAF2-7199FA8498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24DF3-D67E-1BF9-CAC6-AA7ADAC26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F7D4D-06B0-76B0-5014-7433952C7024}"/>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5" name="Footer Placeholder 4">
            <a:extLst>
              <a:ext uri="{FF2B5EF4-FFF2-40B4-BE49-F238E27FC236}">
                <a16:creationId xmlns:a16="http://schemas.microsoft.com/office/drawing/2014/main" id="{0DEC47ED-8EE5-4832-D6E2-0D3AF255E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9A98B-EEFA-B2BA-DA08-2C564E6FBDD0}"/>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190411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5BCF4F-0111-9DFE-1E9F-443F8B0598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F792E0-CBD0-7A25-17C9-39C844403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98CE9-3E6B-DDB0-317E-7567F3EF900F}"/>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5" name="Footer Placeholder 4">
            <a:extLst>
              <a:ext uri="{FF2B5EF4-FFF2-40B4-BE49-F238E27FC236}">
                <a16:creationId xmlns:a16="http://schemas.microsoft.com/office/drawing/2014/main" id="{5CC3987C-B9E7-C7BB-3C66-E803E630C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756D8-5F8F-2CC4-A2AB-00D7E8035DD6}"/>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310936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4BD9-D7BE-4B20-E8D9-92945D0EC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93ADCD-9708-C6D4-69DF-8003B4726C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6103F-91A2-D325-EB29-0F45048DD4BE}"/>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5" name="Footer Placeholder 4">
            <a:extLst>
              <a:ext uri="{FF2B5EF4-FFF2-40B4-BE49-F238E27FC236}">
                <a16:creationId xmlns:a16="http://schemas.microsoft.com/office/drawing/2014/main" id="{AC70E23E-86F2-B33B-9EE4-714DD4774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E6ABE-2EF8-97B8-1739-6968E42BC22C}"/>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14282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30E0-6C7E-6ED5-8339-55DA2FEC37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B46164-E1B0-3F0E-94EC-A4C677D0B5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3B826-B21F-0CDD-9F04-A7C7641FB021}"/>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5" name="Footer Placeholder 4">
            <a:extLst>
              <a:ext uri="{FF2B5EF4-FFF2-40B4-BE49-F238E27FC236}">
                <a16:creationId xmlns:a16="http://schemas.microsoft.com/office/drawing/2014/main" id="{C0ED6F61-6E30-C464-70E1-6F92DA5AB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1EF6C-F059-4B2D-6C44-DF9810BBC47F}"/>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275779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99BC-F7B9-30FE-27DE-38F1E517E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D007A-3C0B-100F-9340-E925C673F7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3BB5E9-B386-B052-812D-D9224DFFDE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B7D10E-F7BD-68F9-0627-3046876C1A6E}"/>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6" name="Footer Placeholder 5">
            <a:extLst>
              <a:ext uri="{FF2B5EF4-FFF2-40B4-BE49-F238E27FC236}">
                <a16:creationId xmlns:a16="http://schemas.microsoft.com/office/drawing/2014/main" id="{C20E626B-3F34-579E-FF51-D14C2CD3F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4A0A5-A5DE-7A9F-9257-B737C0617E76}"/>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172194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6CC1-C856-7A8F-31E1-C4E1EB70CA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0EE71-E678-DD0C-C747-00E44F20F6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33601C-0BAF-96AD-8755-EB2BEF7C9A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199AA-3ACC-7800-9F9D-92DA6FE5D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F2266F-2258-A7EA-05FD-34A4E9A95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BFD80E-65B6-F600-03B4-2782DBDC1F3F}"/>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8" name="Footer Placeholder 7">
            <a:extLst>
              <a:ext uri="{FF2B5EF4-FFF2-40B4-BE49-F238E27FC236}">
                <a16:creationId xmlns:a16="http://schemas.microsoft.com/office/drawing/2014/main" id="{8CBD38D6-E751-B9C3-684A-4E227EE012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01930-45DD-D03B-3FB7-412E25CF7925}"/>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943927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8B905-6545-9859-695E-24F3A09A8A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61D4CF-39DA-B3ED-7431-7623B4BC1077}"/>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4" name="Footer Placeholder 3">
            <a:extLst>
              <a:ext uri="{FF2B5EF4-FFF2-40B4-BE49-F238E27FC236}">
                <a16:creationId xmlns:a16="http://schemas.microsoft.com/office/drawing/2014/main" id="{D557520D-637D-5752-A1AC-D853B92212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46AD1-53CB-8144-3A2F-4D4EA8F0500E}"/>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97169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F260B-B6E4-6BB7-1A44-33CFA36197CC}"/>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3" name="Footer Placeholder 2">
            <a:extLst>
              <a:ext uri="{FF2B5EF4-FFF2-40B4-BE49-F238E27FC236}">
                <a16:creationId xmlns:a16="http://schemas.microsoft.com/office/drawing/2014/main" id="{FE20AB79-5FC6-2405-A9E8-D2A763CE89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81E59-DEA9-F18E-1CE9-0B4AAAF4FB6B}"/>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288857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FC31-41DC-4390-E528-9751C915F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85ADCF-957F-B7AC-55B4-38F08BB8D7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EDA617-2052-FEE1-F2BD-EE077C71E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7FF37-1B24-6559-DB13-C4144A55E6D7}"/>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6" name="Footer Placeholder 5">
            <a:extLst>
              <a:ext uri="{FF2B5EF4-FFF2-40B4-BE49-F238E27FC236}">
                <a16:creationId xmlns:a16="http://schemas.microsoft.com/office/drawing/2014/main" id="{0DC0FA33-2E18-4FFF-6E3B-20238DC3C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797C6-B221-4501-779E-D114831A7F71}"/>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27181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1104-C8F0-8FF6-6D99-FB1ADB95C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F8CD52-7E32-5DD3-36F2-3A8AAD146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95E9EA-AB7E-71BA-15C7-336B3A2D5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BDDA2-FA4B-CAA0-89EF-B184FC38093D}"/>
              </a:ext>
            </a:extLst>
          </p:cNvPr>
          <p:cNvSpPr>
            <a:spLocks noGrp="1"/>
          </p:cNvSpPr>
          <p:nvPr>
            <p:ph type="dt" sz="half" idx="10"/>
          </p:nvPr>
        </p:nvSpPr>
        <p:spPr/>
        <p:txBody>
          <a:bodyPr/>
          <a:lstStyle/>
          <a:p>
            <a:fld id="{BCB892B9-A835-4B39-A277-AF987525697A}" type="datetimeFigureOut">
              <a:rPr lang="en-US" smtClean="0"/>
              <a:t>10/29/2025</a:t>
            </a:fld>
            <a:endParaRPr lang="en-US"/>
          </a:p>
        </p:txBody>
      </p:sp>
      <p:sp>
        <p:nvSpPr>
          <p:cNvPr id="6" name="Footer Placeholder 5">
            <a:extLst>
              <a:ext uri="{FF2B5EF4-FFF2-40B4-BE49-F238E27FC236}">
                <a16:creationId xmlns:a16="http://schemas.microsoft.com/office/drawing/2014/main" id="{5BB3375B-45E5-150A-183A-256AD3B09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7FE49-BCA3-8207-7ECD-735479946D48}"/>
              </a:ext>
            </a:extLst>
          </p:cNvPr>
          <p:cNvSpPr>
            <a:spLocks noGrp="1"/>
          </p:cNvSpPr>
          <p:nvPr>
            <p:ph type="sldNum" sz="quarter" idx="12"/>
          </p:nvPr>
        </p:nvSpPr>
        <p:spPr/>
        <p:txBody>
          <a:bodyPr/>
          <a:lstStyle/>
          <a:p>
            <a:fld id="{F96C0FFE-F3A7-4FDA-A136-34FEC74F4E39}" type="slidenum">
              <a:rPr lang="en-US" smtClean="0"/>
              <a:t>‹#›</a:t>
            </a:fld>
            <a:endParaRPr lang="en-US"/>
          </a:p>
        </p:txBody>
      </p:sp>
    </p:spTree>
    <p:extLst>
      <p:ext uri="{BB962C8B-B14F-4D97-AF65-F5344CB8AC3E}">
        <p14:creationId xmlns:p14="http://schemas.microsoft.com/office/powerpoint/2010/main" val="206507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748AC4-3588-D71D-B0B6-517D91541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ECE1A-6D29-2BF1-0E38-07B8CFEBA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E764F-A580-3A44-AAB3-597EEA318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B892B9-A835-4B39-A277-AF987525697A}" type="datetimeFigureOut">
              <a:rPr lang="en-US" smtClean="0"/>
              <a:t>10/29/2025</a:t>
            </a:fld>
            <a:endParaRPr lang="en-US"/>
          </a:p>
        </p:txBody>
      </p:sp>
      <p:sp>
        <p:nvSpPr>
          <p:cNvPr id="5" name="Footer Placeholder 4">
            <a:extLst>
              <a:ext uri="{FF2B5EF4-FFF2-40B4-BE49-F238E27FC236}">
                <a16:creationId xmlns:a16="http://schemas.microsoft.com/office/drawing/2014/main" id="{3CF1B1F4-DCDD-DFC8-0742-F12AD9826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D435DA-EA36-5752-8C96-46756CAB1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C0FFE-F3A7-4FDA-A136-34FEC74F4E39}" type="slidenum">
              <a:rPr lang="en-US" smtClean="0"/>
              <a:t>‹#›</a:t>
            </a:fld>
            <a:endParaRPr lang="en-US"/>
          </a:p>
        </p:txBody>
      </p:sp>
    </p:spTree>
    <p:extLst>
      <p:ext uri="{BB962C8B-B14F-4D97-AF65-F5344CB8AC3E}">
        <p14:creationId xmlns:p14="http://schemas.microsoft.com/office/powerpoint/2010/main" val="344177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nting of a group of people&#10;&#10;AI-generated content may be incorrect.">
            <a:extLst>
              <a:ext uri="{FF2B5EF4-FFF2-40B4-BE49-F238E27FC236}">
                <a16:creationId xmlns:a16="http://schemas.microsoft.com/office/drawing/2014/main" id="{EBCA69BB-7B67-AF26-E9EF-8D7DAF777A73}"/>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6CC855C6-CF1A-0095-D639-F5F4A343B29C}"/>
              </a:ext>
            </a:extLst>
          </p:cNvPr>
          <p:cNvSpPr>
            <a:spLocks noGrp="1"/>
          </p:cNvSpPr>
          <p:nvPr>
            <p:ph type="ctrTitle"/>
          </p:nvPr>
        </p:nvSpPr>
        <p:spPr>
          <a:xfrm>
            <a:off x="1524000" y="1122362"/>
            <a:ext cx="9144000" cy="2900518"/>
          </a:xfrm>
        </p:spPr>
        <p:txBody>
          <a:bodyPr>
            <a:normAutofit/>
          </a:bodyPr>
          <a:lstStyle/>
          <a:p>
            <a:r>
              <a:rPr lang="en-US" sz="9600" dirty="0">
                <a:solidFill>
                  <a:srgbClr val="FFFFFF"/>
                </a:solidFill>
                <a:latin typeface="Arial" panose="020B0604020202020204" pitchFamily="34" charset="0"/>
                <a:cs typeface="Arial" panose="020B0604020202020204" pitchFamily="34" charset="0"/>
              </a:rPr>
              <a:t>Who Is A Saint?</a:t>
            </a:r>
          </a:p>
        </p:txBody>
      </p:sp>
    </p:spTree>
    <p:extLst>
      <p:ext uri="{BB962C8B-B14F-4D97-AF65-F5344CB8AC3E}">
        <p14:creationId xmlns:p14="http://schemas.microsoft.com/office/powerpoint/2010/main" val="10285679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4474BD-C77B-5D9F-F88E-BCAA4435B993}"/>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960AD246-D7EA-3BFB-F35F-4F55C204AA46}"/>
              </a:ext>
            </a:extLst>
          </p:cNvPr>
          <p:cNvSpPr>
            <a:spLocks noGrp="1"/>
          </p:cNvSpPr>
          <p:nvPr>
            <p:ph type="title"/>
          </p:nvPr>
        </p:nvSpPr>
        <p:spPr>
          <a:xfrm>
            <a:off x="838200" y="365125"/>
            <a:ext cx="10515600" cy="1325563"/>
          </a:xfrm>
        </p:spPr>
        <p:txBody>
          <a:bodyPr>
            <a:normAutofit/>
          </a:bodyPr>
          <a:lstStyle/>
          <a:p>
            <a:r>
              <a:rPr lang="en-US" sz="8800" dirty="0">
                <a:solidFill>
                  <a:srgbClr val="FFFFFF"/>
                </a:solidFill>
                <a:latin typeface="Arial" panose="020B0604020202020204" pitchFamily="34" charset="0"/>
                <a:cs typeface="Arial" panose="020B0604020202020204" pitchFamily="34" charset="0"/>
              </a:rPr>
              <a:t>Who Is a Saint?</a:t>
            </a:r>
          </a:p>
        </p:txBody>
      </p:sp>
      <p:sp>
        <p:nvSpPr>
          <p:cNvPr id="3" name="Content Placeholder 2">
            <a:extLst>
              <a:ext uri="{FF2B5EF4-FFF2-40B4-BE49-F238E27FC236}">
                <a16:creationId xmlns:a16="http://schemas.microsoft.com/office/drawing/2014/main" id="{07233ED0-6BAC-ABCF-0278-7BC4D42A8AD2}"/>
              </a:ext>
            </a:extLst>
          </p:cNvPr>
          <p:cNvSpPr>
            <a:spLocks noGrp="1"/>
          </p:cNvSpPr>
          <p:nvPr>
            <p:ph idx="1"/>
          </p:nvPr>
        </p:nvSpPr>
        <p:spPr>
          <a:xfrm>
            <a:off x="838200" y="1825625"/>
            <a:ext cx="10515600" cy="4351338"/>
          </a:xfrm>
        </p:spPr>
        <p:txBody>
          <a:bodyPr>
            <a:normAutofit/>
          </a:bodyPr>
          <a:lstStyle/>
          <a:p>
            <a:r>
              <a:rPr lang="en-US" sz="8000" dirty="0">
                <a:solidFill>
                  <a:srgbClr val="FFFFFF"/>
                </a:solidFill>
                <a:latin typeface="Arial" panose="020B0604020202020204" pitchFamily="34" charset="0"/>
                <a:cs typeface="Arial" panose="020B0604020202020204" pitchFamily="34" charset="0"/>
              </a:rPr>
              <a:t>A saint is someone “marked” by God.</a:t>
            </a:r>
          </a:p>
        </p:txBody>
      </p:sp>
    </p:spTree>
    <p:extLst>
      <p:ext uri="{BB962C8B-B14F-4D97-AF65-F5344CB8AC3E}">
        <p14:creationId xmlns:p14="http://schemas.microsoft.com/office/powerpoint/2010/main" val="25329859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nting of a group of people&#10;&#10;AI-generated content may be incorrect.">
            <a:extLst>
              <a:ext uri="{FF2B5EF4-FFF2-40B4-BE49-F238E27FC236}">
                <a16:creationId xmlns:a16="http://schemas.microsoft.com/office/drawing/2014/main" id="{59392F7A-9074-2464-AF43-FFDE172E2306}"/>
              </a:ext>
            </a:extLst>
          </p:cNvPr>
          <p:cNvPicPr>
            <a:picLocks noChangeAspect="1"/>
          </p:cNvPicPr>
          <p:nvPr/>
        </p:nvPicPr>
        <p:blipFill>
          <a:blip r:embed="rId2">
            <a:alphaModFix amt="50000"/>
          </a:blip>
          <a:srcRect/>
          <a:stretch>
            <a:fillRect/>
          </a:stretch>
        </p:blipFill>
        <p:spPr>
          <a:xfrm>
            <a:off x="6106" y="-1"/>
            <a:ext cx="12191980" cy="6857999"/>
          </a:xfrm>
          <a:prstGeom prst="rect">
            <a:avLst/>
          </a:prstGeom>
        </p:spPr>
      </p:pic>
      <p:sp>
        <p:nvSpPr>
          <p:cNvPr id="2" name="Title 1">
            <a:extLst>
              <a:ext uri="{FF2B5EF4-FFF2-40B4-BE49-F238E27FC236}">
                <a16:creationId xmlns:a16="http://schemas.microsoft.com/office/drawing/2014/main" id="{2726DD4D-CDB7-431D-81D6-3A5D75C7575E}"/>
              </a:ext>
            </a:extLst>
          </p:cNvPr>
          <p:cNvSpPr>
            <a:spLocks noGrp="1"/>
          </p:cNvSpPr>
          <p:nvPr>
            <p:ph type="title"/>
          </p:nvPr>
        </p:nvSpPr>
        <p:spPr>
          <a:xfrm>
            <a:off x="347472" y="3646106"/>
            <a:ext cx="11548872" cy="2900518"/>
          </a:xfrm>
        </p:spPr>
        <p:txBody>
          <a:bodyPr vert="horz" lIns="91440" tIns="45720" rIns="91440" bIns="45720" rtlCol="0" anchor="b">
            <a:noAutofit/>
          </a:bodyPr>
          <a:lstStyle/>
          <a:p>
            <a:pPr algn="ctr"/>
            <a:r>
              <a:rPr lang="en-US" sz="6600" b="0" i="0" dirty="0">
                <a:solidFill>
                  <a:srgbClr val="FFFFFF"/>
                </a:solidFill>
                <a:effectLst/>
                <a:latin typeface="Arial" panose="020B0604020202020204" pitchFamily="34" charset="0"/>
                <a:cs typeface="Arial" panose="020B0604020202020204" pitchFamily="34" charset="0"/>
              </a:rPr>
              <a:t>“In him you also, when you had heard the word of truth, the gospel of your salvation, and had believed in him, were marked with the seal of the promised Holy Spirit; ”</a:t>
            </a:r>
            <a:br>
              <a:rPr lang="en-US" sz="6600" b="0" i="0" dirty="0">
                <a:solidFill>
                  <a:srgbClr val="FFFFFF"/>
                </a:solidFill>
                <a:effectLst/>
                <a:latin typeface="Arial" panose="020B0604020202020204" pitchFamily="34" charset="0"/>
                <a:cs typeface="Arial" panose="020B0604020202020204" pitchFamily="34" charset="0"/>
              </a:rPr>
            </a:br>
            <a:r>
              <a:rPr lang="en-US" sz="6600" b="0" i="0" dirty="0">
                <a:solidFill>
                  <a:srgbClr val="FFFFFF"/>
                </a:solidFill>
                <a:effectLst/>
                <a:latin typeface="Arial" panose="020B0604020202020204" pitchFamily="34" charset="0"/>
                <a:cs typeface="Arial" panose="020B0604020202020204" pitchFamily="34" charset="0"/>
              </a:rPr>
              <a:t>(Ephesians 11:13)</a:t>
            </a:r>
            <a:endParaRPr lang="en-US" sz="66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0790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FDB843-11AC-D8FD-441A-5904BD8E26B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4D9D75-1D02-87F4-1C22-E2952CBA8994}"/>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C0C9E61-A2DC-7A08-06B0-628D9575D758}"/>
              </a:ext>
            </a:extLst>
          </p:cNvPr>
          <p:cNvSpPr>
            <a:spLocks noGrp="1"/>
          </p:cNvSpPr>
          <p:nvPr>
            <p:ph type="title"/>
          </p:nvPr>
        </p:nvSpPr>
        <p:spPr>
          <a:xfrm>
            <a:off x="838200" y="365125"/>
            <a:ext cx="10515600" cy="1325563"/>
          </a:xfrm>
        </p:spPr>
        <p:txBody>
          <a:bodyPr>
            <a:noAutofit/>
          </a:bodyPr>
          <a:lstStyle/>
          <a:p>
            <a:r>
              <a:rPr lang="en-US" sz="9600" dirty="0">
                <a:solidFill>
                  <a:srgbClr val="FFFFFF"/>
                </a:solidFill>
                <a:latin typeface="Arial" panose="020B0604020202020204" pitchFamily="34" charset="0"/>
                <a:cs typeface="Arial" panose="020B0604020202020204" pitchFamily="34" charset="0"/>
              </a:rPr>
              <a:t>Who Is a Saint?</a:t>
            </a:r>
          </a:p>
        </p:txBody>
      </p:sp>
      <p:sp>
        <p:nvSpPr>
          <p:cNvPr id="3" name="Content Placeholder 2">
            <a:extLst>
              <a:ext uri="{FF2B5EF4-FFF2-40B4-BE49-F238E27FC236}">
                <a16:creationId xmlns:a16="http://schemas.microsoft.com/office/drawing/2014/main" id="{9D1710C5-9E74-F60A-EA66-535C18F08DDE}"/>
              </a:ext>
            </a:extLst>
          </p:cNvPr>
          <p:cNvSpPr>
            <a:spLocks noGrp="1"/>
          </p:cNvSpPr>
          <p:nvPr>
            <p:ph idx="1"/>
          </p:nvPr>
        </p:nvSpPr>
        <p:spPr>
          <a:xfrm>
            <a:off x="457199" y="1825625"/>
            <a:ext cx="11363325" cy="4351338"/>
          </a:xfrm>
        </p:spPr>
        <p:txBody>
          <a:bodyPr>
            <a:normAutofit/>
          </a:bodyPr>
          <a:lstStyle/>
          <a:p>
            <a:r>
              <a:rPr lang="en-US" sz="6600" dirty="0">
                <a:solidFill>
                  <a:srgbClr val="FFFFFF"/>
                </a:solidFill>
                <a:latin typeface="Arial" panose="020B0604020202020204" pitchFamily="34" charset="0"/>
                <a:cs typeface="Arial" panose="020B0604020202020204" pitchFamily="34" charset="0"/>
              </a:rPr>
              <a:t>A saint is “marked” by God.</a:t>
            </a:r>
          </a:p>
          <a:p>
            <a:r>
              <a:rPr lang="en-US" sz="6600" dirty="0">
                <a:solidFill>
                  <a:srgbClr val="FFFFFF"/>
                </a:solidFill>
                <a:latin typeface="Arial" panose="020B0604020202020204" pitchFamily="34" charset="0"/>
                <a:cs typeface="Arial" panose="020B0604020202020204" pitchFamily="34" charset="0"/>
              </a:rPr>
              <a:t>A saint perseveres to the end.</a:t>
            </a:r>
          </a:p>
        </p:txBody>
      </p:sp>
    </p:spTree>
    <p:extLst>
      <p:ext uri="{BB962C8B-B14F-4D97-AF65-F5344CB8AC3E}">
        <p14:creationId xmlns:p14="http://schemas.microsoft.com/office/powerpoint/2010/main" val="169753367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inting of a group of people&#10;&#10;AI-generated content may be incorrect.">
            <a:extLst>
              <a:ext uri="{FF2B5EF4-FFF2-40B4-BE49-F238E27FC236}">
                <a16:creationId xmlns:a16="http://schemas.microsoft.com/office/drawing/2014/main" id="{E4FBF0BD-D8B3-1255-A981-1AC94F770976}"/>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516C0B1D-41FA-50AA-B77B-73CA639A5342}"/>
              </a:ext>
            </a:extLst>
          </p:cNvPr>
          <p:cNvSpPr>
            <a:spLocks noGrp="1"/>
          </p:cNvSpPr>
          <p:nvPr>
            <p:ph type="title"/>
          </p:nvPr>
        </p:nvSpPr>
        <p:spPr>
          <a:xfrm>
            <a:off x="448056" y="1122362"/>
            <a:ext cx="11073384" cy="4437190"/>
          </a:xfrm>
        </p:spPr>
        <p:txBody>
          <a:bodyPr vert="horz" lIns="91440" tIns="45720" rIns="91440" bIns="45720" rtlCol="0" anchor="b">
            <a:noAutofit/>
          </a:bodyPr>
          <a:lstStyle/>
          <a:p>
            <a:pPr algn="ctr"/>
            <a:r>
              <a:rPr lang="en-US" sz="8000" b="0" i="0" dirty="0">
                <a:solidFill>
                  <a:srgbClr val="FFFFFF"/>
                </a:solidFill>
                <a:effectLst/>
                <a:latin typeface="Arial" panose="020B0604020202020204" pitchFamily="34" charset="0"/>
                <a:cs typeface="Arial" panose="020B0604020202020204" pitchFamily="34" charset="0"/>
              </a:rPr>
              <a:t>“Blessed are you who are poor, for yours is the kingdom of God.” </a:t>
            </a:r>
            <a:br>
              <a:rPr lang="en-US" sz="8000" b="0" i="0" dirty="0">
                <a:solidFill>
                  <a:srgbClr val="FFFFFF"/>
                </a:solidFill>
                <a:effectLst/>
                <a:latin typeface="Arial" panose="020B0604020202020204" pitchFamily="34" charset="0"/>
                <a:cs typeface="Arial" panose="020B0604020202020204" pitchFamily="34" charset="0"/>
              </a:rPr>
            </a:br>
            <a:r>
              <a:rPr lang="en-US" sz="8000" b="0" i="0" dirty="0">
                <a:solidFill>
                  <a:srgbClr val="FFFFFF"/>
                </a:solidFill>
                <a:effectLst/>
                <a:latin typeface="Arial" panose="020B0604020202020204" pitchFamily="34" charset="0"/>
                <a:cs typeface="Arial" panose="020B0604020202020204" pitchFamily="34" charset="0"/>
              </a:rPr>
              <a:t>(Luke 6:20)</a:t>
            </a:r>
            <a:endParaRPr lang="en-US" sz="8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366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6B8317-3634-FDD8-71F0-BD74D7CC2DC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F47CD9-0F08-1F87-99F2-FEC0ACD22B2E}"/>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7F98AF1-8FDE-9566-ABBE-401F3AD536E8}"/>
              </a:ext>
            </a:extLst>
          </p:cNvPr>
          <p:cNvSpPr>
            <a:spLocks noGrp="1"/>
          </p:cNvSpPr>
          <p:nvPr>
            <p:ph type="title"/>
          </p:nvPr>
        </p:nvSpPr>
        <p:spPr>
          <a:xfrm>
            <a:off x="838200" y="365125"/>
            <a:ext cx="10515600" cy="1325563"/>
          </a:xfrm>
        </p:spPr>
        <p:txBody>
          <a:bodyPr>
            <a:noAutofit/>
          </a:bodyPr>
          <a:lstStyle/>
          <a:p>
            <a:r>
              <a:rPr lang="en-US" sz="9600" dirty="0">
                <a:solidFill>
                  <a:srgbClr val="FFFFFF"/>
                </a:solidFill>
                <a:latin typeface="Arial" panose="020B0604020202020204" pitchFamily="34" charset="0"/>
                <a:cs typeface="Arial" panose="020B0604020202020204" pitchFamily="34" charset="0"/>
              </a:rPr>
              <a:t>Who Is a Saint?</a:t>
            </a:r>
          </a:p>
        </p:txBody>
      </p:sp>
      <p:sp>
        <p:nvSpPr>
          <p:cNvPr id="3" name="Content Placeholder 2">
            <a:extLst>
              <a:ext uri="{FF2B5EF4-FFF2-40B4-BE49-F238E27FC236}">
                <a16:creationId xmlns:a16="http://schemas.microsoft.com/office/drawing/2014/main" id="{D8FD31D8-088A-CC35-6FBE-8FCE319CC2FA}"/>
              </a:ext>
            </a:extLst>
          </p:cNvPr>
          <p:cNvSpPr>
            <a:spLocks noGrp="1"/>
          </p:cNvSpPr>
          <p:nvPr>
            <p:ph idx="1"/>
          </p:nvPr>
        </p:nvSpPr>
        <p:spPr>
          <a:xfrm>
            <a:off x="752475" y="1690688"/>
            <a:ext cx="11277600" cy="4351338"/>
          </a:xfrm>
        </p:spPr>
        <p:txBody>
          <a:bodyPr>
            <a:noAutofit/>
          </a:bodyPr>
          <a:lstStyle/>
          <a:p>
            <a:r>
              <a:rPr lang="en-US" sz="6600" dirty="0">
                <a:solidFill>
                  <a:srgbClr val="FFFFFF"/>
                </a:solidFill>
                <a:latin typeface="Arial" panose="020B0604020202020204" pitchFamily="34" charset="0"/>
                <a:cs typeface="Arial" panose="020B0604020202020204" pitchFamily="34" charset="0"/>
              </a:rPr>
              <a:t>A saint is “marked” by God.</a:t>
            </a:r>
          </a:p>
          <a:p>
            <a:r>
              <a:rPr lang="en-US" sz="6600" dirty="0">
                <a:solidFill>
                  <a:srgbClr val="FFFFFF"/>
                </a:solidFill>
                <a:latin typeface="Arial" panose="020B0604020202020204" pitchFamily="34" charset="0"/>
                <a:cs typeface="Arial" panose="020B0604020202020204" pitchFamily="34" charset="0"/>
              </a:rPr>
              <a:t>A saint perseveres to the end.</a:t>
            </a:r>
          </a:p>
          <a:p>
            <a:r>
              <a:rPr lang="en-US" sz="6600" dirty="0">
                <a:solidFill>
                  <a:srgbClr val="FFFFFF"/>
                </a:solidFill>
                <a:latin typeface="Arial" panose="020B0604020202020204" pitchFamily="34" charset="0"/>
                <a:cs typeface="Arial" panose="020B0604020202020204" pitchFamily="34" charset="0"/>
              </a:rPr>
              <a:t>A saint will receive the kingdom.</a:t>
            </a:r>
          </a:p>
        </p:txBody>
      </p:sp>
    </p:spTree>
    <p:extLst>
      <p:ext uri="{BB962C8B-B14F-4D97-AF65-F5344CB8AC3E}">
        <p14:creationId xmlns:p14="http://schemas.microsoft.com/office/powerpoint/2010/main" val="3815690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AC6AAB-478F-121A-1C50-A982004D215D}"/>
              </a:ext>
            </a:extLst>
          </p:cNvPr>
          <p:cNvPicPr>
            <a:picLocks noChangeAspect="1"/>
          </p:cNvPicPr>
          <p:nvPr/>
        </p:nvPicPr>
        <p:blipFill>
          <a:blip r:embed="rId2">
            <a:alphaModFix amt="50000"/>
          </a:blip>
          <a:srcRect/>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611C16C7-4291-78C4-3ED2-1244344601D5}"/>
              </a:ext>
            </a:extLst>
          </p:cNvPr>
          <p:cNvSpPr>
            <a:spLocks noGrp="1"/>
          </p:cNvSpPr>
          <p:nvPr>
            <p:ph type="title"/>
          </p:nvPr>
        </p:nvSpPr>
        <p:spPr>
          <a:xfrm>
            <a:off x="581025" y="2655887"/>
            <a:ext cx="11315700" cy="2900518"/>
          </a:xfrm>
        </p:spPr>
        <p:txBody>
          <a:bodyPr vert="horz" lIns="91440" tIns="45720" rIns="91440" bIns="45720" rtlCol="0" anchor="b">
            <a:normAutofit fontScale="90000"/>
          </a:bodyPr>
          <a:lstStyle/>
          <a:p>
            <a:pPr algn="ctr"/>
            <a:r>
              <a:rPr lang="en-US" sz="4700" dirty="0">
                <a:solidFill>
                  <a:srgbClr val="FFFFFF"/>
                </a:solidFill>
                <a:latin typeface="Arial" panose="020B0604020202020204" pitchFamily="34" charset="0"/>
                <a:cs typeface="Arial" panose="020B0604020202020204" pitchFamily="34" charset="0"/>
              </a:rPr>
              <a:t>“</a:t>
            </a:r>
            <a:r>
              <a:rPr lang="en-US" sz="7300" b="0" i="0" dirty="0">
                <a:solidFill>
                  <a:srgbClr val="FFFFFF"/>
                </a:solidFill>
                <a:effectLst/>
                <a:latin typeface="Arial" panose="020B0604020202020204" pitchFamily="34" charset="0"/>
                <a:cs typeface="Arial" panose="020B0604020202020204" pitchFamily="34" charset="0"/>
              </a:rPr>
              <a:t>But the holy ones of the Most High shall receive the kingdom and possess the kingdom forever—forever and ever.” (Daniel 7:18)</a:t>
            </a:r>
            <a:endParaRPr lang="en-US" sz="73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1840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C33C89-E67A-8873-28CC-D6C69BACA47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FE51A51-5487-DDF7-9EA1-69DC642012FF}"/>
              </a:ext>
            </a:extLst>
          </p:cNvPr>
          <p:cNvPicPr>
            <a:picLocks noChangeAspect="1"/>
          </p:cNvPicPr>
          <p:nvPr/>
        </p:nvPicPr>
        <p:blipFill>
          <a:blip r:embed="rId2">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5E606A0-17D2-42E3-EF5E-DA6AFBA605E5}"/>
              </a:ext>
            </a:extLst>
          </p:cNvPr>
          <p:cNvSpPr>
            <a:spLocks noGrp="1"/>
          </p:cNvSpPr>
          <p:nvPr>
            <p:ph type="title"/>
          </p:nvPr>
        </p:nvSpPr>
        <p:spPr>
          <a:xfrm>
            <a:off x="838200" y="365125"/>
            <a:ext cx="10515600" cy="1325563"/>
          </a:xfrm>
        </p:spPr>
        <p:txBody>
          <a:bodyPr>
            <a:noAutofit/>
          </a:bodyPr>
          <a:lstStyle/>
          <a:p>
            <a:r>
              <a:rPr lang="en-US" sz="9600" dirty="0">
                <a:solidFill>
                  <a:srgbClr val="FFFFFF"/>
                </a:solidFill>
                <a:latin typeface="Arial" panose="020B0604020202020204" pitchFamily="34" charset="0"/>
                <a:cs typeface="Arial" panose="020B0604020202020204" pitchFamily="34" charset="0"/>
              </a:rPr>
              <a:t>Who Is a Saint?</a:t>
            </a:r>
          </a:p>
        </p:txBody>
      </p:sp>
      <p:sp>
        <p:nvSpPr>
          <p:cNvPr id="3" name="Content Placeholder 2">
            <a:extLst>
              <a:ext uri="{FF2B5EF4-FFF2-40B4-BE49-F238E27FC236}">
                <a16:creationId xmlns:a16="http://schemas.microsoft.com/office/drawing/2014/main" id="{AC915E40-20D4-968D-A163-7F2BFA6326D6}"/>
              </a:ext>
            </a:extLst>
          </p:cNvPr>
          <p:cNvSpPr>
            <a:spLocks noGrp="1"/>
          </p:cNvSpPr>
          <p:nvPr>
            <p:ph idx="1"/>
          </p:nvPr>
        </p:nvSpPr>
        <p:spPr>
          <a:xfrm>
            <a:off x="838200" y="2476499"/>
            <a:ext cx="10515600" cy="3700463"/>
          </a:xfrm>
        </p:spPr>
        <p:txBody>
          <a:bodyPr>
            <a:noAutofit/>
          </a:bodyPr>
          <a:lstStyle/>
          <a:p>
            <a:r>
              <a:rPr lang="en-US" sz="6600" dirty="0">
                <a:solidFill>
                  <a:srgbClr val="FFFFFF"/>
                </a:solidFill>
                <a:latin typeface="Arial" panose="020B0604020202020204" pitchFamily="34" charset="0"/>
                <a:cs typeface="Arial" panose="020B0604020202020204" pitchFamily="34" charset="0"/>
              </a:rPr>
              <a:t>YOU are a saint.</a:t>
            </a:r>
          </a:p>
        </p:txBody>
      </p:sp>
    </p:spTree>
    <p:extLst>
      <p:ext uri="{BB962C8B-B14F-4D97-AF65-F5344CB8AC3E}">
        <p14:creationId xmlns:p14="http://schemas.microsoft.com/office/powerpoint/2010/main" val="9222368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1ED6887-2080-BEBC-A9F3-C5CFDFE232C2}"/>
              </a:ext>
            </a:extLst>
          </p:cNvPr>
          <p:cNvPicPr>
            <a:picLocks noChangeAspect="1"/>
          </p:cNvPicPr>
          <p:nvPr/>
        </p:nvPicPr>
        <p:blipFill>
          <a:blip r:embed="rId2">
            <a:alphaModFix amt="35000"/>
          </a:blip>
          <a:srcRect/>
          <a:stretch>
            <a:fillRect/>
          </a:stretch>
        </p:blipFill>
        <p:spPr>
          <a:xfrm>
            <a:off x="0" y="0"/>
            <a:ext cx="12191980" cy="6857990"/>
          </a:xfrm>
          <a:prstGeom prst="rect">
            <a:avLst/>
          </a:prstGeom>
        </p:spPr>
      </p:pic>
      <p:sp>
        <p:nvSpPr>
          <p:cNvPr id="2" name="Title 1">
            <a:extLst>
              <a:ext uri="{FF2B5EF4-FFF2-40B4-BE49-F238E27FC236}">
                <a16:creationId xmlns:a16="http://schemas.microsoft.com/office/drawing/2014/main" id="{9FBF55E7-091B-7D16-9D46-9629361EA23A}"/>
              </a:ext>
            </a:extLst>
          </p:cNvPr>
          <p:cNvSpPr>
            <a:spLocks noGrp="1"/>
          </p:cNvSpPr>
          <p:nvPr>
            <p:ph type="title"/>
          </p:nvPr>
        </p:nvSpPr>
        <p:spPr>
          <a:xfrm>
            <a:off x="485775" y="365125"/>
            <a:ext cx="11029950" cy="2949575"/>
          </a:xfrm>
        </p:spPr>
        <p:txBody>
          <a:bodyPr>
            <a:noAutofit/>
          </a:bodyPr>
          <a:lstStyle/>
          <a:p>
            <a:pPr algn="ctr"/>
            <a:r>
              <a:rPr lang="en-US" sz="8000" dirty="0">
                <a:solidFill>
                  <a:srgbClr val="FFFFFF"/>
                </a:solidFill>
                <a:latin typeface="Arial" panose="020B0604020202020204" pitchFamily="34" charset="0"/>
                <a:cs typeface="Arial" panose="020B0604020202020204" pitchFamily="34" charset="0"/>
              </a:rPr>
              <a:t>Become the saint God has declared you to be!</a:t>
            </a:r>
          </a:p>
        </p:txBody>
      </p:sp>
      <p:sp>
        <p:nvSpPr>
          <p:cNvPr id="3" name="Content Placeholder 2">
            <a:extLst>
              <a:ext uri="{FF2B5EF4-FFF2-40B4-BE49-F238E27FC236}">
                <a16:creationId xmlns:a16="http://schemas.microsoft.com/office/drawing/2014/main" id="{69249A3F-A92D-2E79-ECBF-8BACF332C9ED}"/>
              </a:ext>
            </a:extLst>
          </p:cNvPr>
          <p:cNvSpPr>
            <a:spLocks noGrp="1"/>
          </p:cNvSpPr>
          <p:nvPr>
            <p:ph idx="1"/>
          </p:nvPr>
        </p:nvSpPr>
        <p:spPr>
          <a:xfrm>
            <a:off x="485775" y="3543301"/>
            <a:ext cx="11200257" cy="2633662"/>
          </a:xfrm>
        </p:spPr>
        <p:txBody>
          <a:bodyPr>
            <a:noAutofit/>
          </a:bodyPr>
          <a:lstStyle/>
          <a:p>
            <a:r>
              <a:rPr lang="en-US" sz="5400" dirty="0">
                <a:solidFill>
                  <a:srgbClr val="FFFFFF"/>
                </a:solidFill>
                <a:latin typeface="Arial" panose="020B0604020202020204" pitchFamily="34" charset="0"/>
                <a:cs typeface="Arial" panose="020B0604020202020204" pitchFamily="34" charset="0"/>
              </a:rPr>
              <a:t>Live in the reality of your baptism.</a:t>
            </a:r>
          </a:p>
          <a:p>
            <a:r>
              <a:rPr lang="en-US" sz="5400" dirty="0">
                <a:solidFill>
                  <a:srgbClr val="FFFFFF"/>
                </a:solidFill>
                <a:latin typeface="Arial" panose="020B0604020202020204" pitchFamily="34" charset="0"/>
                <a:cs typeface="Arial" panose="020B0604020202020204" pitchFamily="34" charset="0"/>
              </a:rPr>
              <a:t>Live in perseverance to the end.</a:t>
            </a:r>
          </a:p>
          <a:p>
            <a:r>
              <a:rPr lang="en-US" sz="5400" dirty="0">
                <a:solidFill>
                  <a:srgbClr val="FFFFFF"/>
                </a:solidFill>
                <a:latin typeface="Arial" panose="020B0604020202020204" pitchFamily="34" charset="0"/>
                <a:cs typeface="Arial" panose="020B0604020202020204" pitchFamily="34" charset="0"/>
              </a:rPr>
              <a:t>Live in hope for the kingdom.</a:t>
            </a:r>
          </a:p>
        </p:txBody>
      </p:sp>
    </p:spTree>
    <p:extLst>
      <p:ext uri="{BB962C8B-B14F-4D97-AF65-F5344CB8AC3E}">
        <p14:creationId xmlns:p14="http://schemas.microsoft.com/office/powerpoint/2010/main" val="413284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203</Words>
  <Application>Microsoft Office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Who Is A Saint?</vt:lpstr>
      <vt:lpstr>Who Is a Saint?</vt:lpstr>
      <vt:lpstr>“In him you also, when you had heard the word of truth, the gospel of your salvation, and had believed in him, were marked with the seal of the promised Holy Spirit; ” (Ephesians 11:13)</vt:lpstr>
      <vt:lpstr>Who Is a Saint?</vt:lpstr>
      <vt:lpstr>“Blessed are you who are poor, for yours is the kingdom of God.”  (Luke 6:20)</vt:lpstr>
      <vt:lpstr>Who Is a Saint?</vt:lpstr>
      <vt:lpstr>“But the holy ones of the Most High shall receive the kingdom and possess the kingdom forever—forever and ever.” (Daniel 7:18)</vt:lpstr>
      <vt:lpstr>Who Is a Saint?</vt:lpstr>
      <vt:lpstr>Become the saint God has declared you to 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Perry</dc:creator>
  <cp:lastModifiedBy>Office</cp:lastModifiedBy>
  <cp:revision>5</cp:revision>
  <dcterms:created xsi:type="dcterms:W3CDTF">2025-10-29T14:11:05Z</dcterms:created>
  <dcterms:modified xsi:type="dcterms:W3CDTF">2025-10-29T16:43:38Z</dcterms:modified>
</cp:coreProperties>
</file>