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0" r:id="rId7"/>
    <p:sldId id="264" r:id="rId8"/>
    <p:sldId id="261" r:id="rId9"/>
    <p:sldId id="270" r:id="rId10"/>
    <p:sldId id="268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8246-4E14-93C9-A1B6-03373E016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2CD73-354F-2939-BEFD-6D45A6B79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5ED15-2366-B097-00B7-73ADFBA2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90EA-465F-4005-89F4-3D48ADDCFA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C6CB5-8235-A659-0A7C-A94A5C2A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2A75C-9F9B-EC1B-3D99-68B6AEFD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112E-361E-46BA-A9BE-3EA235ED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3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CE483-E912-F2C0-C4F1-F14BD2B6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5B844-9404-52FA-E276-C6D84E49B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8DD70-027A-AF7C-BC1D-7436A1CA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90EA-465F-4005-89F4-3D48ADDCFA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C5B28-D0D4-7A00-1491-0934F35E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7E765-0EC2-12FD-D3E0-A38B1293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112E-361E-46BA-A9BE-3EA235ED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9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9C04F-18D1-3723-65FC-F55107CF7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29C78-A603-9035-5BA9-1E611B8EC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EEC15-69E8-2FE1-2D51-299537AF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90EA-465F-4005-89F4-3D48ADDCFA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8CE1D-03B0-7C45-3783-A87B2192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C7202-24D6-27C2-8EB9-939251C1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112E-361E-46BA-A9BE-3EA235ED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8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F12F-D137-E649-68A2-3CAB50F7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54947-13B7-E991-43B1-66D447C9E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79C35-02EA-59E4-2B26-70A7DEC8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90EA-465F-4005-89F4-3D48ADDCFA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BDB9F-7E4E-0C89-7F04-B8C99112C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46354-8327-D3A5-DC93-526D167E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112E-361E-46BA-A9BE-3EA235ED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9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3E5C-DC3E-3C40-C854-C1114980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37695-EF67-E69C-A498-574B7EA75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5167-C384-5BE3-0233-7F8D7602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90EA-465F-4005-89F4-3D48ADDCFA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AFC14-BC76-0B40-1A95-C0CE97C3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3B129-67DD-E61E-DB86-DE7D4ACB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112E-361E-46BA-A9BE-3EA235ED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2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5A41-FB88-2A34-54EC-082DA093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7B33D-73EE-120B-9452-B3FB77960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701CA-3C00-6F8D-14D6-6BD06566E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1F842-920E-B2D6-AE5B-D1EECB0A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90EA-465F-4005-89F4-3D48ADDCFA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20BAB-1A94-C518-5013-21940270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35F77-3A0C-1992-8931-933E4E18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112E-361E-46BA-A9BE-3EA235ED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3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E00A-6AB7-AE47-A61B-495B60D6E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1034C-1EB2-CE13-CD42-1072FE4FE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AB48D-BDB8-0E1A-6B89-80246F362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03FFA-2789-6DEE-7124-3761B13ED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CA447-2744-03BD-3016-9A47775AD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F99AE-47AD-3542-D1A5-324D7550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90EA-465F-4005-89F4-3D48ADDCFA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AECFAB-CEE8-37F7-1C7B-09D2D33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1B6DE-FBE6-1F1C-6EC9-1AA9B55A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112E-361E-46BA-A9BE-3EA235ED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F2A3-0312-CD17-7945-592AC7C2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BF6D4-2095-6ED5-ED62-8C5884A7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90EA-465F-4005-89F4-3D48ADDCFA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1F12C-7A95-9083-0E64-26D281E1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BE5AC-48A7-D203-5F81-13A7FCBC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112E-361E-46BA-A9BE-3EA235ED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7E803-0172-2170-E4AD-14BA78F8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90EA-465F-4005-89F4-3D48ADDCFA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BBF32-6735-2242-F2C5-90315B8F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AE750-97C3-DB93-6B3C-8D114B63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112E-361E-46BA-A9BE-3EA235ED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5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B3D5B-0433-2AFC-D1A5-3EB9A22A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9B293-453E-C972-B0D6-6D4EB0FC0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0AFB7-BBBA-FDB5-A7E7-9FB63F986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F3498-61C5-D444-38AC-30E460E4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90EA-465F-4005-89F4-3D48ADDCFA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6B279-4CCF-C02F-1CFA-410475F8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7C810-177A-F939-7283-77B403F2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112E-361E-46BA-A9BE-3EA235ED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4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EFEA-0339-16A2-1416-FDCD97A1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E473D-5D20-F9B8-FBB4-8EE1FF096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E2233-1E1E-9ABF-545B-5D7CB583A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08F00-7953-98F7-D0E8-828F133B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90EA-465F-4005-89F4-3D48ADDCFA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D7E2B-3907-6286-71BB-2C2D49AB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C8771-FFC1-000F-3A20-C8C919B9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112E-361E-46BA-A9BE-3EA235ED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9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D4B4F-D704-F279-31D2-559FA81E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D0291-973B-585F-EC00-F4AD50919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E7432-DE69-8131-2A87-C9F3CB9AE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9390EA-465F-4005-89F4-3D48ADDCFA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AD919-CABC-5106-53CC-F03487632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90E87-732C-870C-DA9E-5503DB6FD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0D112E-361E-46BA-A9BE-3EA235ED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6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ross with purple cloth and crown of thorns&#10;&#10;AI-generated content may be incorrect.">
            <a:extLst>
              <a:ext uri="{FF2B5EF4-FFF2-40B4-BE49-F238E27FC236}">
                <a16:creationId xmlns:a16="http://schemas.microsoft.com/office/drawing/2014/main" id="{E8979F1E-13CE-3E3A-BBAA-16D4A398F9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0781" b="494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1D543-F87B-43A8-08E9-BB319D220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2362"/>
            <a:ext cx="11045952" cy="2900518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a Holy Lent #4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F21B2-4DDE-1E65-1F59-2575312CC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Scripture Reading</a:t>
            </a:r>
          </a:p>
        </p:txBody>
      </p:sp>
    </p:spTree>
    <p:extLst>
      <p:ext uri="{BB962C8B-B14F-4D97-AF65-F5344CB8AC3E}">
        <p14:creationId xmlns:p14="http://schemas.microsoft.com/office/powerpoint/2010/main" val="1499408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68718D-6D78-5595-436B-EFF6F0312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940B36-3087-B637-8ABB-E75D171F3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95AA-33F3-7A4B-BBE0-67F58D68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A6159C-4DEE-0097-9274-A25750A2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33" y="18255"/>
            <a:ext cx="11594234" cy="132556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Luther on Holy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818CE-F2FC-5B7B-9199-57B2C0B47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17" y="1538501"/>
            <a:ext cx="11715750" cy="4606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 who loses sight of the Word of God, falls into despair; the voice of heaven no longer sustains him; he follows only the disorderly tendency of his heart, and of world vanity, which lead him on to his destruction”</a:t>
            </a:r>
          </a:p>
        </p:txBody>
      </p:sp>
    </p:spTree>
    <p:extLst>
      <p:ext uri="{BB962C8B-B14F-4D97-AF65-F5344CB8AC3E}">
        <p14:creationId xmlns:p14="http://schemas.microsoft.com/office/powerpoint/2010/main" val="1247860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4BDE4-F048-FAC9-3A3F-17C26AE19B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1738" b="5906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3B9A4-38C3-48BF-13EA-EC2D4354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198460"/>
            <a:ext cx="10165218" cy="1113105"/>
          </a:xfrm>
        </p:spPr>
        <p:txBody>
          <a:bodyPr anchor="b">
            <a:no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670E7-7A11-0A9C-4B35-ECEEA5860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68" y="1623946"/>
            <a:ext cx="11525250" cy="5146386"/>
          </a:xfrm>
        </p:spPr>
        <p:txBody>
          <a:bodyPr>
            <a:normAutofit/>
          </a:bodyPr>
          <a:lstStyle/>
          <a:p>
            <a:r>
              <a:rPr lang="en-US" sz="6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in the community of faith.</a:t>
            </a:r>
          </a:p>
          <a:p>
            <a:r>
              <a:rPr lang="en-US" sz="6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as </a:t>
            </a:r>
            <a:r>
              <a:rPr lang="en-US" sz="6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lang="en-US" sz="6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6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in secret.</a:t>
            </a:r>
          </a:p>
        </p:txBody>
      </p:sp>
    </p:spTree>
    <p:extLst>
      <p:ext uri="{BB962C8B-B14F-4D97-AF65-F5344CB8AC3E}">
        <p14:creationId xmlns:p14="http://schemas.microsoft.com/office/powerpoint/2010/main" val="11756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CAEF21-BE9A-91F0-8212-19ECAF091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BF7BC5-1AE0-AF08-0BB9-62CE292C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5F7A9-131B-18B6-F91B-3B70F67AD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19303-FFD3-A862-3288-513F7F231B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1738" b="5906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EB266C-DBDB-BD21-FA86-5B61E6DF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198460"/>
            <a:ext cx="10165218" cy="1113105"/>
          </a:xfrm>
        </p:spPr>
        <p:txBody>
          <a:bodyPr anchor="b">
            <a:no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9B6A-567E-038E-C2DB-8FDD76F52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68" y="1623946"/>
            <a:ext cx="11525250" cy="5146386"/>
          </a:xfrm>
        </p:spPr>
        <p:txBody>
          <a:bodyPr>
            <a:normAutofit/>
          </a:bodyPr>
          <a:lstStyle/>
          <a:p>
            <a:r>
              <a:rPr lang="en-US" sz="6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your Bible. Pray every day and you’ll grow </a:t>
            </a:r>
            <a:r>
              <a:rPr lang="en-US" sz="6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en-US" sz="6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en-US" sz="6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6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hear not Paul, Peter, or a man speak, but God himself.”</a:t>
            </a:r>
          </a:p>
        </p:txBody>
      </p:sp>
    </p:spTree>
    <p:extLst>
      <p:ext uri="{BB962C8B-B14F-4D97-AF65-F5344CB8AC3E}">
        <p14:creationId xmlns:p14="http://schemas.microsoft.com/office/powerpoint/2010/main" val="256128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EA8D5-C888-F4E2-46D5-0D4B5A59FD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0781" b="495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543FA3-2A2E-27A1-3D4F-1A052615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92025"/>
            <a:ext cx="11601450" cy="1536192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7899-E132-3D2A-0B67-320B0E697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1" y="1618489"/>
            <a:ext cx="12044218" cy="427445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Fasting—something good, something noticeable, something that will pinch.</a:t>
            </a:r>
          </a:p>
          <a:p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Almsgiving—a specific form of fasting targeting wealth.</a:t>
            </a:r>
          </a:p>
          <a:p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Prayer—a focused, intentional conversation with God</a:t>
            </a:r>
          </a:p>
        </p:txBody>
      </p:sp>
    </p:spTree>
    <p:extLst>
      <p:ext uri="{BB962C8B-B14F-4D97-AF65-F5344CB8AC3E}">
        <p14:creationId xmlns:p14="http://schemas.microsoft.com/office/powerpoint/2010/main" val="2932741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924ED-D0C7-4DD3-5389-0C92697D59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0781" b="49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693110C-4BAE-A0B2-0D75-5AFE40E8D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27" y="365125"/>
            <a:ext cx="11259127" cy="132556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Scripture Reading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744019-23FF-8887-1EFB-379CA0222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fourth traditional Lenten observance.</a:t>
            </a:r>
          </a:p>
          <a:p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discipline of listening.</a:t>
            </a:r>
          </a:p>
        </p:txBody>
      </p:sp>
    </p:spTree>
    <p:extLst>
      <p:ext uri="{BB962C8B-B14F-4D97-AF65-F5344CB8AC3E}">
        <p14:creationId xmlns:p14="http://schemas.microsoft.com/office/powerpoint/2010/main" val="3332085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B85FA3-14A5-B725-9B54-0F54A32D6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D0E2A4-9C09-9EAF-7A2D-26DD3CE1A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2B3A2C-A09F-1C19-F184-146E6D86BB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0781" b="49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B3C337-3EF3-B51A-D5F1-5C709ADB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5"/>
            <a:ext cx="11397671" cy="132556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Scripture Reading?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873136-B59B-CA79-0A86-F0BCA30E6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Scripture Reading is not. . . .</a:t>
            </a:r>
          </a:p>
          <a:p>
            <a:pPr lvl="1"/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magic eight ball.</a:t>
            </a:r>
          </a:p>
          <a:p>
            <a:pPr lvl="1"/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academic activity</a:t>
            </a:r>
          </a:p>
        </p:txBody>
      </p:sp>
    </p:spTree>
    <p:extLst>
      <p:ext uri="{BB962C8B-B14F-4D97-AF65-F5344CB8AC3E}">
        <p14:creationId xmlns:p14="http://schemas.microsoft.com/office/powerpoint/2010/main" val="3521579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E45C63-77DE-4450-CE74-57C887CD5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13B7E2-4D23-6750-9B6F-46AEAF351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5A1E3-6E91-15BF-0806-D901CB47A8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0781" b="49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E7842F-2792-57B1-7A16-5AC25372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5"/>
            <a:ext cx="11507031" cy="132556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Scripture Reading?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B08F2-2CF5-F333-FE6C-BE6BC6E76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Scriptrure</a:t>
            </a:r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Reading is. . .</a:t>
            </a:r>
          </a:p>
          <a:p>
            <a:pPr lvl="1"/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ordinary </a:t>
            </a:r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of listening for God’s voice.</a:t>
            </a:r>
          </a:p>
          <a:p>
            <a:pPr lvl="1"/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Ordinary </a:t>
            </a:r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5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extraordinary</a:t>
            </a:r>
            <a:endParaRPr lang="en-US" sz="5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97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BC73C-EA70-332D-DDCB-1242CB97BD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0781" b="49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796385-9606-737E-D8EA-056C0B99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Point?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04D43-8E0E-AA75-8408-5C60A877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5" y="1825625"/>
            <a:ext cx="10882745" cy="435133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Fasting and Almsgiving are about emptying. </a:t>
            </a:r>
          </a:p>
          <a:p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is about filling.</a:t>
            </a:r>
          </a:p>
        </p:txBody>
      </p:sp>
    </p:spTree>
    <p:extLst>
      <p:ext uri="{BB962C8B-B14F-4D97-AF65-F5344CB8AC3E}">
        <p14:creationId xmlns:p14="http://schemas.microsoft.com/office/powerpoint/2010/main" val="2956916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D4051-414D-7319-0FB9-63DF9635A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2D1801-1721-7A07-6EDE-1BFF3F034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407D4-3B1B-4CFB-D7CE-5D266F6FAF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0781" b="49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A6023-F145-77A9-5C0F-8A14DE46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Point?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21E73-9301-8396-EEB3-2B81BC526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781175"/>
            <a:ext cx="11601450" cy="4395788"/>
          </a:xfrm>
        </p:spPr>
        <p:txBody>
          <a:bodyPr>
            <a:noAutofit/>
          </a:bodyPr>
          <a:lstStyle/>
          <a:p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Detaching and (Re-)Attaching</a:t>
            </a:r>
          </a:p>
          <a:p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Friendship with God</a:t>
            </a:r>
          </a:p>
          <a:p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Speaking (prayer) and listening (scripture reading)</a:t>
            </a:r>
          </a:p>
        </p:txBody>
      </p:sp>
    </p:spTree>
    <p:extLst>
      <p:ext uri="{BB962C8B-B14F-4D97-AF65-F5344CB8AC3E}">
        <p14:creationId xmlns:p14="http://schemas.microsoft.com/office/powerpoint/2010/main" val="1541563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53FB9-989B-4DFB-4D5C-AD255F984D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C7BD13-4079-1564-4D84-48816336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33" y="18255"/>
            <a:ext cx="11594234" cy="132556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Luther on Holy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7891-46C8-194C-B63D-872220C70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145309"/>
            <a:ext cx="11715750" cy="56249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“Though I am an old doctor of divinity, to this day I have not got beyond the children’s learning – the Ten Commandments, the Creed, and the Lord’s Prayer; </a:t>
            </a:r>
          </a:p>
        </p:txBody>
      </p:sp>
    </p:spTree>
    <p:extLst>
      <p:ext uri="{BB962C8B-B14F-4D97-AF65-F5344CB8AC3E}">
        <p14:creationId xmlns:p14="http://schemas.microsoft.com/office/powerpoint/2010/main" val="755966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6AD0E5-DAE4-66DD-00C1-60B8F6138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8BCF9C-A33F-6A8E-EC61-3F28645DC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934BE-DDA7-4671-BA3C-A4C5DB3B98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D5AC11-2602-C072-E307-3711B4C77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33" y="18255"/>
            <a:ext cx="11594234" cy="132556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Luther on Holy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06DB6-926E-63AC-3A71-14ADE519A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145309"/>
            <a:ext cx="11715750" cy="562494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these I understand not so well as I should, though I study them daily, praying, with my son John and my daughter Magdalene” </a:t>
            </a:r>
          </a:p>
          <a:p>
            <a:pPr marL="0" indent="0">
              <a:buNone/>
            </a:pPr>
            <a:endParaRPr lang="en-US" sz="5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23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314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Keeping a Holy Lent #4</vt:lpstr>
      <vt:lpstr>Recap</vt:lpstr>
      <vt:lpstr>Scripture Reading</vt:lpstr>
      <vt:lpstr>What is Scripture Reading?</vt:lpstr>
      <vt:lpstr>What is Scripture Reading?</vt:lpstr>
      <vt:lpstr>What is the Point?</vt:lpstr>
      <vt:lpstr>What is the Point?</vt:lpstr>
      <vt:lpstr>Luther on Holy Scripture</vt:lpstr>
      <vt:lpstr>Luther on Holy Scripture</vt:lpstr>
      <vt:lpstr>Luther on Holy Scripture</vt:lpstr>
      <vt:lpstr>How to Read</vt:lpstr>
      <vt:lpstr>How to Read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Perry</dc:creator>
  <cp:lastModifiedBy>Tim Perry</cp:lastModifiedBy>
  <cp:revision>8</cp:revision>
  <dcterms:created xsi:type="dcterms:W3CDTF">2025-03-05T19:49:49Z</dcterms:created>
  <dcterms:modified xsi:type="dcterms:W3CDTF">2025-03-25T16:10:01Z</dcterms:modified>
</cp:coreProperties>
</file>